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ão Antonio Barbosa" initials="J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300"/>
    <a:srgbClr val="59A86F"/>
    <a:srgbClr val="71A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1098" y="1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2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A019-D8FA-48E2-9EF9-852D9F52AE78}" type="datetimeFigureOut">
              <a:rPr lang="pt-BR" smtClean="0"/>
              <a:pPr/>
              <a:t>01/11/2023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93A6-10D7-4C5D-9497-EECC832D6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A110D15E-06C3-A5E1-EC09-EA70C1395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656437" cy="43806692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>
            <a:off x="-371661" y="9197380"/>
            <a:ext cx="32436000" cy="30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Title: clear and concise, no more than twenty words in bold, lowercase letters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-152400" y="12090279"/>
            <a:ext cx="32404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First A. Author * </a:t>
            </a: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, Second B. Author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, Third C. Author</a:t>
            </a:r>
            <a:r>
              <a:rPr lang="en-US" sz="2800" baseline="30000" dirty="0">
                <a:solidFill>
                  <a:schemeClr val="bg1"/>
                </a:solidFill>
              </a:rPr>
              <a:t>2 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endParaRPr lang="pt-BR" sz="28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* Scientific Researcher, ADS Institute;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Animal Nutrition College, </a:t>
            </a:r>
            <a:endParaRPr lang="pt-BR" sz="28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* firstauthor@instzoot.com.br</a:t>
            </a:r>
            <a:endParaRPr lang="pt-BR" sz="28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6183" y="11649914"/>
            <a:ext cx="3121353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Elsa Helena Barreto</a:t>
            </a:r>
            <a:r>
              <a:rPr kumimoji="0" lang="en-US" sz="4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4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e Elaine Cristina de Oliveira Sansi</a:t>
            </a:r>
            <a:r>
              <a:rPr lang="en-US" sz="40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pt-BR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Gerente Executiva do Fórum Nacional de Proteção e Defesa Animal, Brasil;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pt-BR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Coordenadora de Engajamento com Produtores do Fórum Nacional de Proteção e Defesa Animal</a:t>
            </a:r>
            <a:r>
              <a:rPr kumimoji="0" lang="pt-B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Brasil</a:t>
            </a:r>
            <a:endParaRPr kumimoji="0" lang="pt-BR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0" y="7561140"/>
            <a:ext cx="20822967" cy="30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US" sz="6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6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Resumo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842855" y="14523355"/>
            <a:ext cx="15359170" cy="9710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algn="ctr"/>
            <a:endParaRPr lang="pt-BR" sz="5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5400" b="1" dirty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914293" y="24889205"/>
            <a:ext cx="15135332" cy="1521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latin typeface="Arial" pitchFamily="34" charset="0"/>
                <a:cs typeface="Arial" pitchFamily="34" charset="0"/>
              </a:rPr>
              <a:t>MATERIAL E MÉTODOS</a:t>
            </a:r>
          </a:p>
          <a:p>
            <a:pPr algn="ctr"/>
            <a:endParaRPr lang="pt-BR" sz="8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5400" b="1" dirty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ctr"/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6630653" y="14491878"/>
            <a:ext cx="15216294" cy="1054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latin typeface="Arial" pitchFamily="34" charset="0"/>
                <a:cs typeface="Arial" pitchFamily="34" charset="0"/>
              </a:rPr>
              <a:t>RESULTADOS E DISCUSSÃO</a:t>
            </a:r>
          </a:p>
          <a:p>
            <a:pPr algn="just"/>
            <a:endParaRPr lang="pt-BR" sz="5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5400" b="1" dirty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6761451" y="33709731"/>
            <a:ext cx="151353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latin typeface="Arial" pitchFamily="34" charset="0"/>
                <a:cs typeface="Arial" pitchFamily="34" charset="0"/>
              </a:rPr>
              <a:t>CONCLUSÕES</a:t>
            </a:r>
          </a:p>
          <a:p>
            <a:pPr algn="just"/>
            <a:endParaRPr lang="pt-BR" sz="5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5400" b="1" dirty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671460" y="40835520"/>
            <a:ext cx="310611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Arial" pitchFamily="34" charset="0"/>
                <a:cs typeface="Arial" pitchFamily="34" charset="0"/>
              </a:rPr>
              <a:t>Referências bibliográficas:</a:t>
            </a:r>
          </a:p>
          <a:p>
            <a:pPr algn="just"/>
            <a:r>
              <a:rPr lang="pt-BR" sz="3600" b="1" dirty="0" err="1">
                <a:latin typeface="Arial" pitchFamily="34" charset="0"/>
                <a:cs typeface="Arial" pitchFamily="34" charset="0"/>
              </a:rPr>
              <a:t>Xxxxxxxxxxxxxxxxxxxxxxxxxxxxxxx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600" b="1" dirty="0" err="1">
                <a:latin typeface="Arial" pitchFamily="34" charset="0"/>
                <a:cs typeface="Arial" pitchFamily="34" charset="0"/>
              </a:rPr>
              <a:t>Xxxxxxxxxxxxxxxxxxxxxxxxxxxxxxx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653518" y="32280322"/>
            <a:ext cx="6268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latin typeface="Arial" pitchFamily="34" charset="0"/>
                <a:cs typeface="Arial" pitchFamily="34" charset="0"/>
              </a:rPr>
              <a:t>Figura 1 -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400" dirty="0" err="1">
                <a:latin typeface="Arial" pitchFamily="34" charset="0"/>
                <a:cs typeface="Arial" pitchFamily="34" charset="0"/>
              </a:rPr>
              <a:t>xxxxxxxxxxxx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363284" y="24194988"/>
            <a:ext cx="10801200" cy="74703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026" name="Picture 2" descr="Escritório – Kozlowski e Faria">
            <a:extLst>
              <a:ext uri="{FF2B5EF4-FFF2-40B4-BE49-F238E27FC236}">
                <a16:creationId xmlns:a16="http://schemas.microsoft.com/office/drawing/2014/main" id="{4396A8B9-90CD-8C5B-1B2A-DE7B40891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8992" y="6904317"/>
            <a:ext cx="3121961" cy="312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ECCC3E16-CC52-E2CE-A088-1B867A7CC0F8}"/>
              </a:ext>
            </a:extLst>
          </p:cNvPr>
          <p:cNvSpPr txBox="1"/>
          <p:nvPr/>
        </p:nvSpPr>
        <p:spPr>
          <a:xfrm>
            <a:off x="24876301" y="10504757"/>
            <a:ext cx="48776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Responsável</a:t>
            </a:r>
            <a:r>
              <a:rPr lang="en-US" sz="3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- NOME</a:t>
            </a:r>
            <a:endParaRPr lang="pt-BR" sz="3200" b="1" dirty="0"/>
          </a:p>
        </p:txBody>
      </p:sp>
      <p:grpSp>
        <p:nvGrpSpPr>
          <p:cNvPr id="8" name="Group 9">
            <a:extLst>
              <a:ext uri="{FF2B5EF4-FFF2-40B4-BE49-F238E27FC236}">
                <a16:creationId xmlns:a16="http://schemas.microsoft.com/office/drawing/2014/main" id="{0E7BE0E1-7AD8-5BFA-BE75-E0D97312B25E}"/>
              </a:ext>
            </a:extLst>
          </p:cNvPr>
          <p:cNvGrpSpPr>
            <a:grpSpLocks/>
          </p:cNvGrpSpPr>
          <p:nvPr/>
        </p:nvGrpSpPr>
        <p:grpSpPr bwMode="auto">
          <a:xfrm>
            <a:off x="20393189" y="24500518"/>
            <a:ext cx="7056784" cy="6607238"/>
            <a:chOff x="13452" y="472"/>
            <a:chExt cx="4279" cy="4279"/>
          </a:xfrm>
        </p:grpSpPr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B63E9E3D-B977-3986-D936-F0621174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52" y="472"/>
              <a:ext cx="4279" cy="4279"/>
            </a:xfrm>
            <a:custGeom>
              <a:avLst/>
              <a:gdLst>
                <a:gd name="T0" fmla="+- 0 13967 13452"/>
                <a:gd name="T1" fmla="*/ T0 w 4279"/>
                <a:gd name="T2" fmla="+- 0 1220 473"/>
                <a:gd name="T3" fmla="*/ 1220 h 4279"/>
                <a:gd name="T4" fmla="+- 0 13821 13452"/>
                <a:gd name="T5" fmla="*/ T4 w 4279"/>
                <a:gd name="T6" fmla="+- 0 1411 473"/>
                <a:gd name="T7" fmla="*/ 1411 h 4279"/>
                <a:gd name="T8" fmla="+- 0 13698 13452"/>
                <a:gd name="T9" fmla="*/ T8 w 4279"/>
                <a:gd name="T10" fmla="+- 0 1616 473"/>
                <a:gd name="T11" fmla="*/ 1616 h 4279"/>
                <a:gd name="T12" fmla="+- 0 13599 13452"/>
                <a:gd name="T13" fmla="*/ T12 w 4279"/>
                <a:gd name="T14" fmla="+- 0 1833 473"/>
                <a:gd name="T15" fmla="*/ 1833 h 4279"/>
                <a:gd name="T16" fmla="+- 0 13525 13452"/>
                <a:gd name="T17" fmla="*/ T16 w 4279"/>
                <a:gd name="T18" fmla="+- 0 2059 473"/>
                <a:gd name="T19" fmla="*/ 2059 h 4279"/>
                <a:gd name="T20" fmla="+- 0 13476 13452"/>
                <a:gd name="T21" fmla="*/ T20 w 4279"/>
                <a:gd name="T22" fmla="+- 0 2292 473"/>
                <a:gd name="T23" fmla="*/ 2292 h 4279"/>
                <a:gd name="T24" fmla="+- 0 13454 13452"/>
                <a:gd name="T25" fmla="*/ T24 w 4279"/>
                <a:gd name="T26" fmla="+- 0 2531 473"/>
                <a:gd name="T27" fmla="*/ 2531 h 4279"/>
                <a:gd name="T28" fmla="+- 0 13458 13452"/>
                <a:gd name="T29" fmla="*/ T28 w 4279"/>
                <a:gd name="T30" fmla="+- 0 2765 473"/>
                <a:gd name="T31" fmla="*/ 2765 h 4279"/>
                <a:gd name="T32" fmla="+- 0 13485 13452"/>
                <a:gd name="T33" fmla="*/ T32 w 4279"/>
                <a:gd name="T34" fmla="+- 0 2988 473"/>
                <a:gd name="T35" fmla="*/ 2988 h 4279"/>
                <a:gd name="T36" fmla="+- 0 13535 13452"/>
                <a:gd name="T37" fmla="*/ T36 w 4279"/>
                <a:gd name="T38" fmla="+- 0 3204 473"/>
                <a:gd name="T39" fmla="*/ 3204 h 4279"/>
                <a:gd name="T40" fmla="+- 0 13607 13452"/>
                <a:gd name="T41" fmla="*/ T40 w 4279"/>
                <a:gd name="T42" fmla="+- 0 3411 473"/>
                <a:gd name="T43" fmla="*/ 3411 h 4279"/>
                <a:gd name="T44" fmla="+- 0 13698 13452"/>
                <a:gd name="T45" fmla="*/ T44 w 4279"/>
                <a:gd name="T46" fmla="+- 0 3608 473"/>
                <a:gd name="T47" fmla="*/ 3608 h 4279"/>
                <a:gd name="T48" fmla="+- 0 13808 13452"/>
                <a:gd name="T49" fmla="*/ T48 w 4279"/>
                <a:gd name="T50" fmla="+- 0 3793 473"/>
                <a:gd name="T51" fmla="*/ 3793 h 4279"/>
                <a:gd name="T52" fmla="+- 0 13935 13452"/>
                <a:gd name="T53" fmla="*/ T52 w 4279"/>
                <a:gd name="T54" fmla="+- 0 3966 473"/>
                <a:gd name="T55" fmla="*/ 3966 h 4279"/>
                <a:gd name="T56" fmla="+- 0 14079 13452"/>
                <a:gd name="T57" fmla="*/ T56 w 4279"/>
                <a:gd name="T58" fmla="+- 0 4124 473"/>
                <a:gd name="T59" fmla="*/ 4124 h 4279"/>
                <a:gd name="T60" fmla="+- 0 14238 13452"/>
                <a:gd name="T61" fmla="*/ T60 w 4279"/>
                <a:gd name="T62" fmla="+- 0 4268 473"/>
                <a:gd name="T63" fmla="*/ 4268 h 4279"/>
                <a:gd name="T64" fmla="+- 0 14410 13452"/>
                <a:gd name="T65" fmla="*/ T64 w 4279"/>
                <a:gd name="T66" fmla="+- 0 4396 473"/>
                <a:gd name="T67" fmla="*/ 4396 h 4279"/>
                <a:gd name="T68" fmla="+- 0 14596 13452"/>
                <a:gd name="T69" fmla="*/ T68 w 4279"/>
                <a:gd name="T70" fmla="+- 0 4505 473"/>
                <a:gd name="T71" fmla="*/ 4505 h 4279"/>
                <a:gd name="T72" fmla="+- 0 14792 13452"/>
                <a:gd name="T73" fmla="*/ T72 w 4279"/>
                <a:gd name="T74" fmla="+- 0 4597 473"/>
                <a:gd name="T75" fmla="*/ 4597 h 4279"/>
                <a:gd name="T76" fmla="+- 0 14999 13452"/>
                <a:gd name="T77" fmla="*/ T76 w 4279"/>
                <a:gd name="T78" fmla="+- 0 4668 473"/>
                <a:gd name="T79" fmla="*/ 4668 h 4279"/>
                <a:gd name="T80" fmla="+- 0 15215 13452"/>
                <a:gd name="T81" fmla="*/ T80 w 4279"/>
                <a:gd name="T82" fmla="+- 0 4718 473"/>
                <a:gd name="T83" fmla="*/ 4718 h 4279"/>
                <a:gd name="T84" fmla="+- 0 15439 13452"/>
                <a:gd name="T85" fmla="*/ T84 w 4279"/>
                <a:gd name="T86" fmla="+- 0 4746 473"/>
                <a:gd name="T87" fmla="*/ 4746 h 4279"/>
                <a:gd name="T88" fmla="+- 0 15668 13452"/>
                <a:gd name="T89" fmla="*/ T88 w 4279"/>
                <a:gd name="T90" fmla="+- 0 4750 473"/>
                <a:gd name="T91" fmla="*/ 4750 h 4279"/>
                <a:gd name="T92" fmla="+- 0 15894 13452"/>
                <a:gd name="T93" fmla="*/ T92 w 4279"/>
                <a:gd name="T94" fmla="+- 0 4730 473"/>
                <a:gd name="T95" fmla="*/ 4730 h 4279"/>
                <a:gd name="T96" fmla="+- 0 16113 13452"/>
                <a:gd name="T97" fmla="*/ T96 w 4279"/>
                <a:gd name="T98" fmla="+- 0 4687 473"/>
                <a:gd name="T99" fmla="*/ 4687 h 4279"/>
                <a:gd name="T100" fmla="+- 0 16323 13452"/>
                <a:gd name="T101" fmla="*/ T100 w 4279"/>
                <a:gd name="T102" fmla="+- 0 4623 473"/>
                <a:gd name="T103" fmla="*/ 4623 h 4279"/>
                <a:gd name="T104" fmla="+- 0 16523 13452"/>
                <a:gd name="T105" fmla="*/ T104 w 4279"/>
                <a:gd name="T106" fmla="+- 0 4538 473"/>
                <a:gd name="T107" fmla="*/ 4538 h 4279"/>
                <a:gd name="T108" fmla="+- 0 16712 13452"/>
                <a:gd name="T109" fmla="*/ T108 w 4279"/>
                <a:gd name="T110" fmla="+- 0 4434 473"/>
                <a:gd name="T111" fmla="*/ 4434 h 4279"/>
                <a:gd name="T112" fmla="+- 0 16889 13452"/>
                <a:gd name="T113" fmla="*/ T112 w 4279"/>
                <a:gd name="T114" fmla="+- 0 4312 473"/>
                <a:gd name="T115" fmla="*/ 4312 h 4279"/>
                <a:gd name="T116" fmla="+- 0 17053 13452"/>
                <a:gd name="T117" fmla="*/ T116 w 4279"/>
                <a:gd name="T118" fmla="+- 0 4174 473"/>
                <a:gd name="T119" fmla="*/ 4174 h 4279"/>
                <a:gd name="T120" fmla="+- 0 17202 13452"/>
                <a:gd name="T121" fmla="*/ T120 w 4279"/>
                <a:gd name="T122" fmla="+- 0 4020 473"/>
                <a:gd name="T123" fmla="*/ 4020 h 4279"/>
                <a:gd name="T124" fmla="+- 0 17335 13452"/>
                <a:gd name="T125" fmla="*/ T124 w 4279"/>
                <a:gd name="T126" fmla="+- 0 3852 473"/>
                <a:gd name="T127" fmla="*/ 3852 h 4279"/>
                <a:gd name="T128" fmla="+- 0 17451 13452"/>
                <a:gd name="T129" fmla="*/ T128 w 4279"/>
                <a:gd name="T130" fmla="+- 0 3671 473"/>
                <a:gd name="T131" fmla="*/ 3671 h 4279"/>
                <a:gd name="T132" fmla="+- 0 17548 13452"/>
                <a:gd name="T133" fmla="*/ T132 w 4279"/>
                <a:gd name="T134" fmla="+- 0 3478 473"/>
                <a:gd name="T135" fmla="*/ 3478 h 4279"/>
                <a:gd name="T136" fmla="+- 0 17626 13452"/>
                <a:gd name="T137" fmla="*/ T136 w 4279"/>
                <a:gd name="T138" fmla="+- 0 3274 473"/>
                <a:gd name="T139" fmla="*/ 3274 h 4279"/>
                <a:gd name="T140" fmla="+- 0 17683 13452"/>
                <a:gd name="T141" fmla="*/ T140 w 4279"/>
                <a:gd name="T142" fmla="+- 0 3061 473"/>
                <a:gd name="T143" fmla="*/ 3061 h 4279"/>
                <a:gd name="T144" fmla="+- 0 17719 13452"/>
                <a:gd name="T145" fmla="*/ T144 w 4279"/>
                <a:gd name="T146" fmla="+- 0 2840 473"/>
                <a:gd name="T147" fmla="*/ 2840 h 4279"/>
                <a:gd name="T148" fmla="+- 0 17731 13452"/>
                <a:gd name="T149" fmla="*/ T148 w 4279"/>
                <a:gd name="T150" fmla="+- 0 2612 473"/>
                <a:gd name="T151" fmla="*/ 2612 h 4279"/>
                <a:gd name="T152" fmla="+- 0 17719 13452"/>
                <a:gd name="T153" fmla="*/ T152 w 4279"/>
                <a:gd name="T154" fmla="+- 0 2384 473"/>
                <a:gd name="T155" fmla="*/ 2384 h 4279"/>
                <a:gd name="T156" fmla="+- 0 17683 13452"/>
                <a:gd name="T157" fmla="*/ T156 w 4279"/>
                <a:gd name="T158" fmla="+- 0 2162 473"/>
                <a:gd name="T159" fmla="*/ 2162 h 4279"/>
                <a:gd name="T160" fmla="+- 0 17626 13452"/>
                <a:gd name="T161" fmla="*/ T160 w 4279"/>
                <a:gd name="T162" fmla="+- 0 1949 473"/>
                <a:gd name="T163" fmla="*/ 1949 h 4279"/>
                <a:gd name="T164" fmla="+- 0 17548 13452"/>
                <a:gd name="T165" fmla="*/ T164 w 4279"/>
                <a:gd name="T166" fmla="+- 0 1746 473"/>
                <a:gd name="T167" fmla="*/ 1746 h 4279"/>
                <a:gd name="T168" fmla="+- 0 17451 13452"/>
                <a:gd name="T169" fmla="*/ T168 w 4279"/>
                <a:gd name="T170" fmla="+- 0 1553 473"/>
                <a:gd name="T171" fmla="*/ 1553 h 4279"/>
                <a:gd name="T172" fmla="+- 0 17335 13452"/>
                <a:gd name="T173" fmla="*/ T172 w 4279"/>
                <a:gd name="T174" fmla="+- 0 1372 473"/>
                <a:gd name="T175" fmla="*/ 1372 h 4279"/>
                <a:gd name="T176" fmla="+- 0 17202 13452"/>
                <a:gd name="T177" fmla="*/ T176 w 4279"/>
                <a:gd name="T178" fmla="+- 0 1203 473"/>
                <a:gd name="T179" fmla="*/ 1203 h 4279"/>
                <a:gd name="T180" fmla="+- 0 17053 13452"/>
                <a:gd name="T181" fmla="*/ T180 w 4279"/>
                <a:gd name="T182" fmla="+- 0 1049 473"/>
                <a:gd name="T183" fmla="*/ 1049 h 4279"/>
                <a:gd name="T184" fmla="+- 0 16889 13452"/>
                <a:gd name="T185" fmla="*/ T184 w 4279"/>
                <a:gd name="T186" fmla="+- 0 911 473"/>
                <a:gd name="T187" fmla="*/ 911 h 4279"/>
                <a:gd name="T188" fmla="+- 0 16712 13452"/>
                <a:gd name="T189" fmla="*/ T188 w 4279"/>
                <a:gd name="T190" fmla="+- 0 789 473"/>
                <a:gd name="T191" fmla="*/ 789 h 4279"/>
                <a:gd name="T192" fmla="+- 0 16523 13452"/>
                <a:gd name="T193" fmla="*/ T192 w 4279"/>
                <a:gd name="T194" fmla="+- 0 686 473"/>
                <a:gd name="T195" fmla="*/ 686 h 4279"/>
                <a:gd name="T196" fmla="+- 0 16323 13452"/>
                <a:gd name="T197" fmla="*/ T196 w 4279"/>
                <a:gd name="T198" fmla="+- 0 601 473"/>
                <a:gd name="T199" fmla="*/ 601 h 4279"/>
                <a:gd name="T200" fmla="+- 0 16113 13452"/>
                <a:gd name="T201" fmla="*/ T200 w 4279"/>
                <a:gd name="T202" fmla="+- 0 537 473"/>
                <a:gd name="T203" fmla="*/ 537 h 4279"/>
                <a:gd name="T204" fmla="+- 0 15894 13452"/>
                <a:gd name="T205" fmla="*/ T204 w 4279"/>
                <a:gd name="T206" fmla="+- 0 494 473"/>
                <a:gd name="T207" fmla="*/ 494 h 4279"/>
                <a:gd name="T208" fmla="+- 0 15668 13452"/>
                <a:gd name="T209" fmla="*/ T208 w 4279"/>
                <a:gd name="T210" fmla="+- 0 474 473"/>
                <a:gd name="T211" fmla="*/ 474 h 42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</a:cxnLst>
              <a:rect l="0" t="0" r="r" b="b"/>
              <a:pathLst>
                <a:path w="4279" h="4279">
                  <a:moveTo>
                    <a:pt x="2140" y="0"/>
                  </a:moveTo>
                  <a:lnTo>
                    <a:pt x="2140" y="2139"/>
                  </a:lnTo>
                  <a:lnTo>
                    <a:pt x="515" y="747"/>
                  </a:lnTo>
                  <a:lnTo>
                    <a:pt x="464" y="809"/>
                  </a:lnTo>
                  <a:lnTo>
                    <a:pt x="415" y="873"/>
                  </a:lnTo>
                  <a:lnTo>
                    <a:pt x="369" y="938"/>
                  </a:lnTo>
                  <a:lnTo>
                    <a:pt x="326" y="1005"/>
                  </a:lnTo>
                  <a:lnTo>
                    <a:pt x="285" y="1073"/>
                  </a:lnTo>
                  <a:lnTo>
                    <a:pt x="246" y="1143"/>
                  </a:lnTo>
                  <a:lnTo>
                    <a:pt x="211" y="1214"/>
                  </a:lnTo>
                  <a:lnTo>
                    <a:pt x="178" y="1286"/>
                  </a:lnTo>
                  <a:lnTo>
                    <a:pt x="147" y="1360"/>
                  </a:lnTo>
                  <a:lnTo>
                    <a:pt x="120" y="1434"/>
                  </a:lnTo>
                  <a:lnTo>
                    <a:pt x="95" y="1510"/>
                  </a:lnTo>
                  <a:lnTo>
                    <a:pt x="73" y="1586"/>
                  </a:lnTo>
                  <a:lnTo>
                    <a:pt x="54" y="1663"/>
                  </a:lnTo>
                  <a:lnTo>
                    <a:pt x="38" y="1741"/>
                  </a:lnTo>
                  <a:lnTo>
                    <a:pt x="24" y="1819"/>
                  </a:lnTo>
                  <a:lnTo>
                    <a:pt x="14" y="1899"/>
                  </a:lnTo>
                  <a:lnTo>
                    <a:pt x="6" y="1978"/>
                  </a:lnTo>
                  <a:lnTo>
                    <a:pt x="2" y="2058"/>
                  </a:lnTo>
                  <a:lnTo>
                    <a:pt x="0" y="2139"/>
                  </a:lnTo>
                  <a:lnTo>
                    <a:pt x="2" y="2215"/>
                  </a:lnTo>
                  <a:lnTo>
                    <a:pt x="6" y="2292"/>
                  </a:lnTo>
                  <a:lnTo>
                    <a:pt x="12" y="2367"/>
                  </a:lnTo>
                  <a:lnTo>
                    <a:pt x="22" y="2441"/>
                  </a:lnTo>
                  <a:lnTo>
                    <a:pt x="33" y="2515"/>
                  </a:lnTo>
                  <a:lnTo>
                    <a:pt x="48" y="2588"/>
                  </a:lnTo>
                  <a:lnTo>
                    <a:pt x="64" y="2660"/>
                  </a:lnTo>
                  <a:lnTo>
                    <a:pt x="83" y="2731"/>
                  </a:lnTo>
                  <a:lnTo>
                    <a:pt x="105" y="2801"/>
                  </a:lnTo>
                  <a:lnTo>
                    <a:pt x="129" y="2870"/>
                  </a:lnTo>
                  <a:lnTo>
                    <a:pt x="155" y="2938"/>
                  </a:lnTo>
                  <a:lnTo>
                    <a:pt x="183" y="3005"/>
                  </a:lnTo>
                  <a:lnTo>
                    <a:pt x="213" y="3070"/>
                  </a:lnTo>
                  <a:lnTo>
                    <a:pt x="246" y="3135"/>
                  </a:lnTo>
                  <a:lnTo>
                    <a:pt x="280" y="3198"/>
                  </a:lnTo>
                  <a:lnTo>
                    <a:pt x="317" y="3259"/>
                  </a:lnTo>
                  <a:lnTo>
                    <a:pt x="356" y="3320"/>
                  </a:lnTo>
                  <a:lnTo>
                    <a:pt x="396" y="3379"/>
                  </a:lnTo>
                  <a:lnTo>
                    <a:pt x="439" y="3436"/>
                  </a:lnTo>
                  <a:lnTo>
                    <a:pt x="483" y="3493"/>
                  </a:lnTo>
                  <a:lnTo>
                    <a:pt x="529" y="3547"/>
                  </a:lnTo>
                  <a:lnTo>
                    <a:pt x="577" y="3600"/>
                  </a:lnTo>
                  <a:lnTo>
                    <a:pt x="627" y="3651"/>
                  </a:lnTo>
                  <a:lnTo>
                    <a:pt x="678" y="3701"/>
                  </a:lnTo>
                  <a:lnTo>
                    <a:pt x="731" y="3749"/>
                  </a:lnTo>
                  <a:lnTo>
                    <a:pt x="786" y="3795"/>
                  </a:lnTo>
                  <a:lnTo>
                    <a:pt x="842" y="3839"/>
                  </a:lnTo>
                  <a:lnTo>
                    <a:pt x="899" y="3882"/>
                  </a:lnTo>
                  <a:lnTo>
                    <a:pt x="958" y="3923"/>
                  </a:lnTo>
                  <a:lnTo>
                    <a:pt x="1019" y="3961"/>
                  </a:lnTo>
                  <a:lnTo>
                    <a:pt x="1081" y="3998"/>
                  </a:lnTo>
                  <a:lnTo>
                    <a:pt x="1144" y="4032"/>
                  </a:lnTo>
                  <a:lnTo>
                    <a:pt x="1208" y="4065"/>
                  </a:lnTo>
                  <a:lnTo>
                    <a:pt x="1274" y="4095"/>
                  </a:lnTo>
                  <a:lnTo>
                    <a:pt x="1340" y="4124"/>
                  </a:lnTo>
                  <a:lnTo>
                    <a:pt x="1408" y="4150"/>
                  </a:lnTo>
                  <a:lnTo>
                    <a:pt x="1477" y="4173"/>
                  </a:lnTo>
                  <a:lnTo>
                    <a:pt x="1547" y="4195"/>
                  </a:lnTo>
                  <a:lnTo>
                    <a:pt x="1618" y="4214"/>
                  </a:lnTo>
                  <a:lnTo>
                    <a:pt x="1690" y="4231"/>
                  </a:lnTo>
                  <a:lnTo>
                    <a:pt x="1763" y="4245"/>
                  </a:lnTo>
                  <a:lnTo>
                    <a:pt x="1837" y="4257"/>
                  </a:lnTo>
                  <a:lnTo>
                    <a:pt x="1911" y="4266"/>
                  </a:lnTo>
                  <a:lnTo>
                    <a:pt x="1987" y="4273"/>
                  </a:lnTo>
                  <a:lnTo>
                    <a:pt x="2063" y="4277"/>
                  </a:lnTo>
                  <a:lnTo>
                    <a:pt x="2140" y="4278"/>
                  </a:lnTo>
                  <a:lnTo>
                    <a:pt x="2216" y="4277"/>
                  </a:lnTo>
                  <a:lnTo>
                    <a:pt x="2292" y="4273"/>
                  </a:lnTo>
                  <a:lnTo>
                    <a:pt x="2368" y="4266"/>
                  </a:lnTo>
                  <a:lnTo>
                    <a:pt x="2442" y="4257"/>
                  </a:lnTo>
                  <a:lnTo>
                    <a:pt x="2516" y="4245"/>
                  </a:lnTo>
                  <a:lnTo>
                    <a:pt x="2589" y="4231"/>
                  </a:lnTo>
                  <a:lnTo>
                    <a:pt x="2661" y="4214"/>
                  </a:lnTo>
                  <a:lnTo>
                    <a:pt x="2732" y="4195"/>
                  </a:lnTo>
                  <a:lnTo>
                    <a:pt x="2802" y="4173"/>
                  </a:lnTo>
                  <a:lnTo>
                    <a:pt x="2871" y="4150"/>
                  </a:lnTo>
                  <a:lnTo>
                    <a:pt x="2939" y="4124"/>
                  </a:lnTo>
                  <a:lnTo>
                    <a:pt x="3005" y="4095"/>
                  </a:lnTo>
                  <a:lnTo>
                    <a:pt x="3071" y="4065"/>
                  </a:lnTo>
                  <a:lnTo>
                    <a:pt x="3135" y="4032"/>
                  </a:lnTo>
                  <a:lnTo>
                    <a:pt x="3199" y="3998"/>
                  </a:lnTo>
                  <a:lnTo>
                    <a:pt x="3260" y="3961"/>
                  </a:lnTo>
                  <a:lnTo>
                    <a:pt x="3321" y="3923"/>
                  </a:lnTo>
                  <a:lnTo>
                    <a:pt x="3380" y="3882"/>
                  </a:lnTo>
                  <a:lnTo>
                    <a:pt x="3437" y="3839"/>
                  </a:lnTo>
                  <a:lnTo>
                    <a:pt x="3493" y="3795"/>
                  </a:lnTo>
                  <a:lnTo>
                    <a:pt x="3548" y="3749"/>
                  </a:lnTo>
                  <a:lnTo>
                    <a:pt x="3601" y="3701"/>
                  </a:lnTo>
                  <a:lnTo>
                    <a:pt x="3652" y="3651"/>
                  </a:lnTo>
                  <a:lnTo>
                    <a:pt x="3702" y="3600"/>
                  </a:lnTo>
                  <a:lnTo>
                    <a:pt x="3750" y="3547"/>
                  </a:lnTo>
                  <a:lnTo>
                    <a:pt x="3796" y="3493"/>
                  </a:lnTo>
                  <a:lnTo>
                    <a:pt x="3840" y="3436"/>
                  </a:lnTo>
                  <a:lnTo>
                    <a:pt x="3883" y="3379"/>
                  </a:lnTo>
                  <a:lnTo>
                    <a:pt x="3923" y="3320"/>
                  </a:lnTo>
                  <a:lnTo>
                    <a:pt x="3962" y="3259"/>
                  </a:lnTo>
                  <a:lnTo>
                    <a:pt x="3999" y="3198"/>
                  </a:lnTo>
                  <a:lnTo>
                    <a:pt x="4033" y="3135"/>
                  </a:lnTo>
                  <a:lnTo>
                    <a:pt x="4066" y="3070"/>
                  </a:lnTo>
                  <a:lnTo>
                    <a:pt x="4096" y="3005"/>
                  </a:lnTo>
                  <a:lnTo>
                    <a:pt x="4124" y="2938"/>
                  </a:lnTo>
                  <a:lnTo>
                    <a:pt x="4150" y="2870"/>
                  </a:lnTo>
                  <a:lnTo>
                    <a:pt x="4174" y="2801"/>
                  </a:lnTo>
                  <a:lnTo>
                    <a:pt x="4196" y="2731"/>
                  </a:lnTo>
                  <a:lnTo>
                    <a:pt x="4215" y="2660"/>
                  </a:lnTo>
                  <a:lnTo>
                    <a:pt x="4231" y="2588"/>
                  </a:lnTo>
                  <a:lnTo>
                    <a:pt x="4246" y="2515"/>
                  </a:lnTo>
                  <a:lnTo>
                    <a:pt x="4257" y="2441"/>
                  </a:lnTo>
                  <a:lnTo>
                    <a:pt x="4267" y="2367"/>
                  </a:lnTo>
                  <a:lnTo>
                    <a:pt x="4273" y="2292"/>
                  </a:lnTo>
                  <a:lnTo>
                    <a:pt x="4277" y="2215"/>
                  </a:lnTo>
                  <a:lnTo>
                    <a:pt x="4279" y="2139"/>
                  </a:lnTo>
                  <a:lnTo>
                    <a:pt x="4277" y="2062"/>
                  </a:lnTo>
                  <a:lnTo>
                    <a:pt x="4273" y="1986"/>
                  </a:lnTo>
                  <a:lnTo>
                    <a:pt x="4267" y="1911"/>
                  </a:lnTo>
                  <a:lnTo>
                    <a:pt x="4257" y="1836"/>
                  </a:lnTo>
                  <a:lnTo>
                    <a:pt x="4246" y="1762"/>
                  </a:lnTo>
                  <a:lnTo>
                    <a:pt x="4231" y="1689"/>
                  </a:lnTo>
                  <a:lnTo>
                    <a:pt x="4215" y="1618"/>
                  </a:lnTo>
                  <a:lnTo>
                    <a:pt x="4196" y="1547"/>
                  </a:lnTo>
                  <a:lnTo>
                    <a:pt x="4174" y="1476"/>
                  </a:lnTo>
                  <a:lnTo>
                    <a:pt x="4150" y="1408"/>
                  </a:lnTo>
                  <a:lnTo>
                    <a:pt x="4124" y="1340"/>
                  </a:lnTo>
                  <a:lnTo>
                    <a:pt x="4096" y="1273"/>
                  </a:lnTo>
                  <a:lnTo>
                    <a:pt x="4066" y="1207"/>
                  </a:lnTo>
                  <a:lnTo>
                    <a:pt x="4033" y="1143"/>
                  </a:lnTo>
                  <a:lnTo>
                    <a:pt x="3999" y="1080"/>
                  </a:lnTo>
                  <a:lnTo>
                    <a:pt x="3962" y="1018"/>
                  </a:lnTo>
                  <a:lnTo>
                    <a:pt x="3923" y="958"/>
                  </a:lnTo>
                  <a:lnTo>
                    <a:pt x="3883" y="899"/>
                  </a:lnTo>
                  <a:lnTo>
                    <a:pt x="3840" y="841"/>
                  </a:lnTo>
                  <a:lnTo>
                    <a:pt x="3796" y="785"/>
                  </a:lnTo>
                  <a:lnTo>
                    <a:pt x="3750" y="730"/>
                  </a:lnTo>
                  <a:lnTo>
                    <a:pt x="3702" y="677"/>
                  </a:lnTo>
                  <a:lnTo>
                    <a:pt x="3652" y="626"/>
                  </a:lnTo>
                  <a:lnTo>
                    <a:pt x="3601" y="576"/>
                  </a:lnTo>
                  <a:lnTo>
                    <a:pt x="3548" y="529"/>
                  </a:lnTo>
                  <a:lnTo>
                    <a:pt x="3493" y="482"/>
                  </a:lnTo>
                  <a:lnTo>
                    <a:pt x="3437" y="438"/>
                  </a:lnTo>
                  <a:lnTo>
                    <a:pt x="3380" y="396"/>
                  </a:lnTo>
                  <a:lnTo>
                    <a:pt x="3321" y="355"/>
                  </a:lnTo>
                  <a:lnTo>
                    <a:pt x="3260" y="316"/>
                  </a:lnTo>
                  <a:lnTo>
                    <a:pt x="3199" y="280"/>
                  </a:lnTo>
                  <a:lnTo>
                    <a:pt x="3135" y="245"/>
                  </a:lnTo>
                  <a:lnTo>
                    <a:pt x="3071" y="213"/>
                  </a:lnTo>
                  <a:lnTo>
                    <a:pt x="3005" y="182"/>
                  </a:lnTo>
                  <a:lnTo>
                    <a:pt x="2939" y="154"/>
                  </a:lnTo>
                  <a:lnTo>
                    <a:pt x="2871" y="128"/>
                  </a:lnTo>
                  <a:lnTo>
                    <a:pt x="2802" y="104"/>
                  </a:lnTo>
                  <a:lnTo>
                    <a:pt x="2732" y="83"/>
                  </a:lnTo>
                  <a:lnTo>
                    <a:pt x="2661" y="64"/>
                  </a:lnTo>
                  <a:lnTo>
                    <a:pt x="2589" y="47"/>
                  </a:lnTo>
                  <a:lnTo>
                    <a:pt x="2516" y="33"/>
                  </a:lnTo>
                  <a:lnTo>
                    <a:pt x="2442" y="21"/>
                  </a:lnTo>
                  <a:lnTo>
                    <a:pt x="2368" y="12"/>
                  </a:lnTo>
                  <a:lnTo>
                    <a:pt x="2292" y="5"/>
                  </a:lnTo>
                  <a:lnTo>
                    <a:pt x="2216" y="1"/>
                  </a:lnTo>
                  <a:lnTo>
                    <a:pt x="2140" y="0"/>
                  </a:lnTo>
                  <a:close/>
                </a:path>
              </a:pathLst>
            </a:custGeom>
            <a:solidFill>
              <a:srgbClr val="F79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981BA5A5-895B-A059-3634-8F3E5B238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7" y="645"/>
              <a:ext cx="1625" cy="1967"/>
            </a:xfrm>
            <a:custGeom>
              <a:avLst/>
              <a:gdLst>
                <a:gd name="T0" fmla="+- 0 14749 13967"/>
                <a:gd name="T1" fmla="*/ T0 w 1625"/>
                <a:gd name="T2" fmla="+- 0 645 645"/>
                <a:gd name="T3" fmla="*/ 645 h 1967"/>
                <a:gd name="T4" fmla="+- 0 14674 13967"/>
                <a:gd name="T5" fmla="*/ T4 w 1625"/>
                <a:gd name="T6" fmla="+- 0 679 645"/>
                <a:gd name="T7" fmla="*/ 679 h 1967"/>
                <a:gd name="T8" fmla="+- 0 14601 13967"/>
                <a:gd name="T9" fmla="*/ T8 w 1625"/>
                <a:gd name="T10" fmla="+- 0 716 645"/>
                <a:gd name="T11" fmla="*/ 716 h 1967"/>
                <a:gd name="T12" fmla="+- 0 14530 13967"/>
                <a:gd name="T13" fmla="*/ T12 w 1625"/>
                <a:gd name="T14" fmla="+- 0 755 645"/>
                <a:gd name="T15" fmla="*/ 755 h 1967"/>
                <a:gd name="T16" fmla="+- 0 14460 13967"/>
                <a:gd name="T17" fmla="*/ T16 w 1625"/>
                <a:gd name="T18" fmla="+- 0 796 645"/>
                <a:gd name="T19" fmla="*/ 796 h 1967"/>
                <a:gd name="T20" fmla="+- 0 14392 13967"/>
                <a:gd name="T21" fmla="*/ T20 w 1625"/>
                <a:gd name="T22" fmla="+- 0 841 645"/>
                <a:gd name="T23" fmla="*/ 841 h 1967"/>
                <a:gd name="T24" fmla="+- 0 14325 13967"/>
                <a:gd name="T25" fmla="*/ T24 w 1625"/>
                <a:gd name="T26" fmla="+- 0 888 645"/>
                <a:gd name="T27" fmla="*/ 888 h 1967"/>
                <a:gd name="T28" fmla="+- 0 14260 13967"/>
                <a:gd name="T29" fmla="*/ T28 w 1625"/>
                <a:gd name="T30" fmla="+- 0 937 645"/>
                <a:gd name="T31" fmla="*/ 937 h 1967"/>
                <a:gd name="T32" fmla="+- 0 14198 13967"/>
                <a:gd name="T33" fmla="*/ T32 w 1625"/>
                <a:gd name="T34" fmla="+- 0 989 645"/>
                <a:gd name="T35" fmla="*/ 989 h 1967"/>
                <a:gd name="T36" fmla="+- 0 14137 13967"/>
                <a:gd name="T37" fmla="*/ T36 w 1625"/>
                <a:gd name="T38" fmla="+- 0 1043 645"/>
                <a:gd name="T39" fmla="*/ 1043 h 1967"/>
                <a:gd name="T40" fmla="+- 0 14078 13967"/>
                <a:gd name="T41" fmla="*/ T40 w 1625"/>
                <a:gd name="T42" fmla="+- 0 1100 645"/>
                <a:gd name="T43" fmla="*/ 1100 h 1967"/>
                <a:gd name="T44" fmla="+- 0 14021 13967"/>
                <a:gd name="T45" fmla="*/ T44 w 1625"/>
                <a:gd name="T46" fmla="+- 0 1159 645"/>
                <a:gd name="T47" fmla="*/ 1159 h 1967"/>
                <a:gd name="T48" fmla="+- 0 13967 13967"/>
                <a:gd name="T49" fmla="*/ T48 w 1625"/>
                <a:gd name="T50" fmla="+- 0 1220 645"/>
                <a:gd name="T51" fmla="*/ 1220 h 1967"/>
                <a:gd name="T52" fmla="+- 0 15592 13967"/>
                <a:gd name="T53" fmla="*/ T52 w 1625"/>
                <a:gd name="T54" fmla="+- 0 2612 645"/>
                <a:gd name="T55" fmla="*/ 2612 h 1967"/>
                <a:gd name="T56" fmla="+- 0 14749 13967"/>
                <a:gd name="T57" fmla="*/ T56 w 1625"/>
                <a:gd name="T58" fmla="+- 0 645 645"/>
                <a:gd name="T59" fmla="*/ 645 h 19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1625" h="1967">
                  <a:moveTo>
                    <a:pt x="782" y="0"/>
                  </a:moveTo>
                  <a:lnTo>
                    <a:pt x="707" y="34"/>
                  </a:lnTo>
                  <a:lnTo>
                    <a:pt x="634" y="71"/>
                  </a:lnTo>
                  <a:lnTo>
                    <a:pt x="563" y="110"/>
                  </a:lnTo>
                  <a:lnTo>
                    <a:pt x="493" y="151"/>
                  </a:lnTo>
                  <a:lnTo>
                    <a:pt x="425" y="196"/>
                  </a:lnTo>
                  <a:lnTo>
                    <a:pt x="358" y="243"/>
                  </a:lnTo>
                  <a:lnTo>
                    <a:pt x="293" y="292"/>
                  </a:lnTo>
                  <a:lnTo>
                    <a:pt x="231" y="344"/>
                  </a:lnTo>
                  <a:lnTo>
                    <a:pt x="170" y="398"/>
                  </a:lnTo>
                  <a:lnTo>
                    <a:pt x="111" y="455"/>
                  </a:lnTo>
                  <a:lnTo>
                    <a:pt x="54" y="514"/>
                  </a:lnTo>
                  <a:lnTo>
                    <a:pt x="0" y="575"/>
                  </a:lnTo>
                  <a:lnTo>
                    <a:pt x="1625" y="1967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4AA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409D770-280F-18AD-2F21-A38547A7F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7" y="645"/>
              <a:ext cx="1625" cy="1967"/>
            </a:xfrm>
            <a:custGeom>
              <a:avLst/>
              <a:gdLst>
                <a:gd name="T0" fmla="+- 0 13967 13967"/>
                <a:gd name="T1" fmla="*/ T0 w 1625"/>
                <a:gd name="T2" fmla="+- 0 1220 645"/>
                <a:gd name="T3" fmla="*/ 1220 h 1967"/>
                <a:gd name="T4" fmla="+- 0 14021 13967"/>
                <a:gd name="T5" fmla="*/ T4 w 1625"/>
                <a:gd name="T6" fmla="+- 0 1159 645"/>
                <a:gd name="T7" fmla="*/ 1159 h 1967"/>
                <a:gd name="T8" fmla="+- 0 14078 13967"/>
                <a:gd name="T9" fmla="*/ T8 w 1625"/>
                <a:gd name="T10" fmla="+- 0 1100 645"/>
                <a:gd name="T11" fmla="*/ 1100 h 1967"/>
                <a:gd name="T12" fmla="+- 0 14137 13967"/>
                <a:gd name="T13" fmla="*/ T12 w 1625"/>
                <a:gd name="T14" fmla="+- 0 1043 645"/>
                <a:gd name="T15" fmla="*/ 1043 h 1967"/>
                <a:gd name="T16" fmla="+- 0 14198 13967"/>
                <a:gd name="T17" fmla="*/ T16 w 1625"/>
                <a:gd name="T18" fmla="+- 0 989 645"/>
                <a:gd name="T19" fmla="*/ 989 h 1967"/>
                <a:gd name="T20" fmla="+- 0 14260 13967"/>
                <a:gd name="T21" fmla="*/ T20 w 1625"/>
                <a:gd name="T22" fmla="+- 0 937 645"/>
                <a:gd name="T23" fmla="*/ 937 h 1967"/>
                <a:gd name="T24" fmla="+- 0 14325 13967"/>
                <a:gd name="T25" fmla="*/ T24 w 1625"/>
                <a:gd name="T26" fmla="+- 0 888 645"/>
                <a:gd name="T27" fmla="*/ 888 h 1967"/>
                <a:gd name="T28" fmla="+- 0 14392 13967"/>
                <a:gd name="T29" fmla="*/ T28 w 1625"/>
                <a:gd name="T30" fmla="+- 0 841 645"/>
                <a:gd name="T31" fmla="*/ 841 h 1967"/>
                <a:gd name="T32" fmla="+- 0 14460 13967"/>
                <a:gd name="T33" fmla="*/ T32 w 1625"/>
                <a:gd name="T34" fmla="+- 0 796 645"/>
                <a:gd name="T35" fmla="*/ 796 h 1967"/>
                <a:gd name="T36" fmla="+- 0 14530 13967"/>
                <a:gd name="T37" fmla="*/ T36 w 1625"/>
                <a:gd name="T38" fmla="+- 0 755 645"/>
                <a:gd name="T39" fmla="*/ 755 h 1967"/>
                <a:gd name="T40" fmla="+- 0 14601 13967"/>
                <a:gd name="T41" fmla="*/ T40 w 1625"/>
                <a:gd name="T42" fmla="+- 0 716 645"/>
                <a:gd name="T43" fmla="*/ 716 h 1967"/>
                <a:gd name="T44" fmla="+- 0 14674 13967"/>
                <a:gd name="T45" fmla="*/ T44 w 1625"/>
                <a:gd name="T46" fmla="+- 0 679 645"/>
                <a:gd name="T47" fmla="*/ 679 h 1967"/>
                <a:gd name="T48" fmla="+- 0 14749 13967"/>
                <a:gd name="T49" fmla="*/ T48 w 1625"/>
                <a:gd name="T50" fmla="+- 0 645 645"/>
                <a:gd name="T51" fmla="*/ 645 h 1967"/>
                <a:gd name="T52" fmla="+- 0 15592 13967"/>
                <a:gd name="T53" fmla="*/ T52 w 1625"/>
                <a:gd name="T54" fmla="+- 0 2612 645"/>
                <a:gd name="T55" fmla="*/ 2612 h 1967"/>
                <a:gd name="T56" fmla="+- 0 13967 13967"/>
                <a:gd name="T57" fmla="*/ T56 w 1625"/>
                <a:gd name="T58" fmla="+- 0 1220 645"/>
                <a:gd name="T59" fmla="*/ 1220 h 19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1625" h="1967">
                  <a:moveTo>
                    <a:pt x="0" y="575"/>
                  </a:moveTo>
                  <a:lnTo>
                    <a:pt x="54" y="514"/>
                  </a:lnTo>
                  <a:lnTo>
                    <a:pt x="111" y="455"/>
                  </a:lnTo>
                  <a:lnTo>
                    <a:pt x="170" y="398"/>
                  </a:lnTo>
                  <a:lnTo>
                    <a:pt x="231" y="344"/>
                  </a:lnTo>
                  <a:lnTo>
                    <a:pt x="293" y="292"/>
                  </a:lnTo>
                  <a:lnTo>
                    <a:pt x="358" y="243"/>
                  </a:lnTo>
                  <a:lnTo>
                    <a:pt x="425" y="196"/>
                  </a:lnTo>
                  <a:lnTo>
                    <a:pt x="493" y="151"/>
                  </a:lnTo>
                  <a:lnTo>
                    <a:pt x="563" y="110"/>
                  </a:lnTo>
                  <a:lnTo>
                    <a:pt x="634" y="71"/>
                  </a:lnTo>
                  <a:lnTo>
                    <a:pt x="707" y="34"/>
                  </a:lnTo>
                  <a:lnTo>
                    <a:pt x="782" y="0"/>
                  </a:lnTo>
                  <a:lnTo>
                    <a:pt x="1625" y="1967"/>
                  </a:lnTo>
                  <a:lnTo>
                    <a:pt x="0" y="575"/>
                  </a:lnTo>
                  <a:close/>
                </a:path>
              </a:pathLst>
            </a:custGeom>
            <a:noFill/>
            <a:ln w="921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AACD2D3-BFEC-F780-6F22-A46739AE6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9" y="477"/>
              <a:ext cx="843" cy="2134"/>
            </a:xfrm>
            <a:custGeom>
              <a:avLst/>
              <a:gdLst>
                <a:gd name="T0" fmla="+- 0 15441 14749"/>
                <a:gd name="T1" fmla="*/ T0 w 843"/>
                <a:gd name="T2" fmla="+- 0 478 478"/>
                <a:gd name="T3" fmla="*/ 478 h 2134"/>
                <a:gd name="T4" fmla="+- 0 15362 14749"/>
                <a:gd name="T5" fmla="*/ T4 w 843"/>
                <a:gd name="T6" fmla="+- 0 485 478"/>
                <a:gd name="T7" fmla="*/ 485 h 2134"/>
                <a:gd name="T8" fmla="+- 0 15283 14749"/>
                <a:gd name="T9" fmla="*/ T8 w 843"/>
                <a:gd name="T10" fmla="+- 0 495 478"/>
                <a:gd name="T11" fmla="*/ 495 h 2134"/>
                <a:gd name="T12" fmla="+- 0 15205 14749"/>
                <a:gd name="T13" fmla="*/ T12 w 843"/>
                <a:gd name="T14" fmla="+- 0 508 478"/>
                <a:gd name="T15" fmla="*/ 508 h 2134"/>
                <a:gd name="T16" fmla="+- 0 15127 14749"/>
                <a:gd name="T17" fmla="*/ T16 w 843"/>
                <a:gd name="T18" fmla="+- 0 524 478"/>
                <a:gd name="T19" fmla="*/ 524 h 2134"/>
                <a:gd name="T20" fmla="+- 0 15050 14749"/>
                <a:gd name="T21" fmla="*/ T20 w 843"/>
                <a:gd name="T22" fmla="+- 0 542 478"/>
                <a:gd name="T23" fmla="*/ 542 h 2134"/>
                <a:gd name="T24" fmla="+- 0 14973 14749"/>
                <a:gd name="T25" fmla="*/ T24 w 843"/>
                <a:gd name="T26" fmla="+- 0 564 478"/>
                <a:gd name="T27" fmla="*/ 564 h 2134"/>
                <a:gd name="T28" fmla="+- 0 14898 14749"/>
                <a:gd name="T29" fmla="*/ T28 w 843"/>
                <a:gd name="T30" fmla="+- 0 588 478"/>
                <a:gd name="T31" fmla="*/ 588 h 2134"/>
                <a:gd name="T32" fmla="+- 0 14823 14749"/>
                <a:gd name="T33" fmla="*/ T32 w 843"/>
                <a:gd name="T34" fmla="+- 0 616 478"/>
                <a:gd name="T35" fmla="*/ 616 h 2134"/>
                <a:gd name="T36" fmla="+- 0 14749 14749"/>
                <a:gd name="T37" fmla="*/ T36 w 843"/>
                <a:gd name="T38" fmla="+- 0 646 478"/>
                <a:gd name="T39" fmla="*/ 646 h 2134"/>
                <a:gd name="T40" fmla="+- 0 15592 14749"/>
                <a:gd name="T41" fmla="*/ T40 w 843"/>
                <a:gd name="T42" fmla="+- 0 2612 478"/>
                <a:gd name="T43" fmla="*/ 2612 h 2134"/>
                <a:gd name="T44" fmla="+- 0 15441 14749"/>
                <a:gd name="T45" fmla="*/ T44 w 843"/>
                <a:gd name="T46" fmla="+- 0 478 478"/>
                <a:gd name="T47" fmla="*/ 478 h 2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843" h="2134">
                  <a:moveTo>
                    <a:pt x="692" y="0"/>
                  </a:moveTo>
                  <a:lnTo>
                    <a:pt x="613" y="7"/>
                  </a:lnTo>
                  <a:lnTo>
                    <a:pt x="534" y="17"/>
                  </a:lnTo>
                  <a:lnTo>
                    <a:pt x="456" y="30"/>
                  </a:lnTo>
                  <a:lnTo>
                    <a:pt x="378" y="46"/>
                  </a:lnTo>
                  <a:lnTo>
                    <a:pt x="301" y="64"/>
                  </a:lnTo>
                  <a:lnTo>
                    <a:pt x="224" y="86"/>
                  </a:lnTo>
                  <a:lnTo>
                    <a:pt x="149" y="110"/>
                  </a:lnTo>
                  <a:lnTo>
                    <a:pt x="74" y="138"/>
                  </a:lnTo>
                  <a:lnTo>
                    <a:pt x="0" y="168"/>
                  </a:lnTo>
                  <a:lnTo>
                    <a:pt x="843" y="2134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806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9B7FA9E2-C765-D899-9B85-682961A35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49" y="477"/>
              <a:ext cx="843" cy="2134"/>
            </a:xfrm>
            <a:custGeom>
              <a:avLst/>
              <a:gdLst>
                <a:gd name="T0" fmla="+- 0 14749 14749"/>
                <a:gd name="T1" fmla="*/ T0 w 843"/>
                <a:gd name="T2" fmla="+- 0 646 478"/>
                <a:gd name="T3" fmla="*/ 646 h 2134"/>
                <a:gd name="T4" fmla="+- 0 14823 14749"/>
                <a:gd name="T5" fmla="*/ T4 w 843"/>
                <a:gd name="T6" fmla="+- 0 616 478"/>
                <a:gd name="T7" fmla="*/ 616 h 2134"/>
                <a:gd name="T8" fmla="+- 0 14898 14749"/>
                <a:gd name="T9" fmla="*/ T8 w 843"/>
                <a:gd name="T10" fmla="+- 0 588 478"/>
                <a:gd name="T11" fmla="*/ 588 h 2134"/>
                <a:gd name="T12" fmla="+- 0 14973 14749"/>
                <a:gd name="T13" fmla="*/ T12 w 843"/>
                <a:gd name="T14" fmla="+- 0 564 478"/>
                <a:gd name="T15" fmla="*/ 564 h 2134"/>
                <a:gd name="T16" fmla="+- 0 15050 14749"/>
                <a:gd name="T17" fmla="*/ T16 w 843"/>
                <a:gd name="T18" fmla="+- 0 542 478"/>
                <a:gd name="T19" fmla="*/ 542 h 2134"/>
                <a:gd name="T20" fmla="+- 0 15127 14749"/>
                <a:gd name="T21" fmla="*/ T20 w 843"/>
                <a:gd name="T22" fmla="+- 0 524 478"/>
                <a:gd name="T23" fmla="*/ 524 h 2134"/>
                <a:gd name="T24" fmla="+- 0 15205 14749"/>
                <a:gd name="T25" fmla="*/ T24 w 843"/>
                <a:gd name="T26" fmla="+- 0 508 478"/>
                <a:gd name="T27" fmla="*/ 508 h 2134"/>
                <a:gd name="T28" fmla="+- 0 15283 14749"/>
                <a:gd name="T29" fmla="*/ T28 w 843"/>
                <a:gd name="T30" fmla="+- 0 495 478"/>
                <a:gd name="T31" fmla="*/ 495 h 2134"/>
                <a:gd name="T32" fmla="+- 0 15362 14749"/>
                <a:gd name="T33" fmla="*/ T32 w 843"/>
                <a:gd name="T34" fmla="+- 0 485 478"/>
                <a:gd name="T35" fmla="*/ 485 h 2134"/>
                <a:gd name="T36" fmla="+- 0 15441 14749"/>
                <a:gd name="T37" fmla="*/ T36 w 843"/>
                <a:gd name="T38" fmla="+- 0 478 478"/>
                <a:gd name="T39" fmla="*/ 478 h 2134"/>
                <a:gd name="T40" fmla="+- 0 15592 14749"/>
                <a:gd name="T41" fmla="*/ T40 w 843"/>
                <a:gd name="T42" fmla="+- 0 2612 478"/>
                <a:gd name="T43" fmla="*/ 2612 h 2134"/>
                <a:gd name="T44" fmla="+- 0 14749 14749"/>
                <a:gd name="T45" fmla="*/ T44 w 843"/>
                <a:gd name="T46" fmla="+- 0 646 478"/>
                <a:gd name="T47" fmla="*/ 646 h 21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843" h="2134">
                  <a:moveTo>
                    <a:pt x="0" y="168"/>
                  </a:moveTo>
                  <a:lnTo>
                    <a:pt x="74" y="138"/>
                  </a:lnTo>
                  <a:lnTo>
                    <a:pt x="149" y="110"/>
                  </a:lnTo>
                  <a:lnTo>
                    <a:pt x="224" y="86"/>
                  </a:lnTo>
                  <a:lnTo>
                    <a:pt x="301" y="64"/>
                  </a:lnTo>
                  <a:lnTo>
                    <a:pt x="378" y="46"/>
                  </a:lnTo>
                  <a:lnTo>
                    <a:pt x="456" y="30"/>
                  </a:lnTo>
                  <a:lnTo>
                    <a:pt x="534" y="17"/>
                  </a:lnTo>
                  <a:lnTo>
                    <a:pt x="613" y="7"/>
                  </a:lnTo>
                  <a:lnTo>
                    <a:pt x="692" y="0"/>
                  </a:lnTo>
                  <a:lnTo>
                    <a:pt x="843" y="2134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921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A2EF51E-B85A-2C05-DD4F-777E86818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1" y="472"/>
              <a:ext cx="151" cy="2140"/>
            </a:xfrm>
            <a:custGeom>
              <a:avLst/>
              <a:gdLst>
                <a:gd name="T0" fmla="+- 0 15592 15441"/>
                <a:gd name="T1" fmla="*/ T0 w 151"/>
                <a:gd name="T2" fmla="+- 0 473 473"/>
                <a:gd name="T3" fmla="*/ 473 h 2140"/>
                <a:gd name="T4" fmla="+- 0 15554 15441"/>
                <a:gd name="T5" fmla="*/ T4 w 151"/>
                <a:gd name="T6" fmla="+- 0 473 473"/>
                <a:gd name="T7" fmla="*/ 473 h 2140"/>
                <a:gd name="T8" fmla="+- 0 15516 15441"/>
                <a:gd name="T9" fmla="*/ T8 w 151"/>
                <a:gd name="T10" fmla="+- 0 474 473"/>
                <a:gd name="T11" fmla="*/ 474 h 2140"/>
                <a:gd name="T12" fmla="+- 0 15479 15441"/>
                <a:gd name="T13" fmla="*/ T12 w 151"/>
                <a:gd name="T14" fmla="+- 0 476 473"/>
                <a:gd name="T15" fmla="*/ 476 h 2140"/>
                <a:gd name="T16" fmla="+- 0 15441 15441"/>
                <a:gd name="T17" fmla="*/ T16 w 151"/>
                <a:gd name="T18" fmla="+- 0 478 473"/>
                <a:gd name="T19" fmla="*/ 478 h 2140"/>
                <a:gd name="T20" fmla="+- 0 15592 15441"/>
                <a:gd name="T21" fmla="*/ T20 w 151"/>
                <a:gd name="T22" fmla="+- 0 2612 473"/>
                <a:gd name="T23" fmla="*/ 2612 h 2140"/>
                <a:gd name="T24" fmla="+- 0 15592 15441"/>
                <a:gd name="T25" fmla="*/ T24 w 151"/>
                <a:gd name="T26" fmla="+- 0 473 473"/>
                <a:gd name="T27" fmla="*/ 473 h 2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151" h="2140">
                  <a:moveTo>
                    <a:pt x="151" y="0"/>
                  </a:moveTo>
                  <a:lnTo>
                    <a:pt x="113" y="0"/>
                  </a:lnTo>
                  <a:lnTo>
                    <a:pt x="75" y="1"/>
                  </a:lnTo>
                  <a:lnTo>
                    <a:pt x="38" y="3"/>
                  </a:lnTo>
                  <a:lnTo>
                    <a:pt x="0" y="5"/>
                  </a:lnTo>
                  <a:lnTo>
                    <a:pt x="151" y="2139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B656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D7AF1553-AC9F-CEBE-6147-73A856905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1" y="472"/>
              <a:ext cx="151" cy="2140"/>
            </a:xfrm>
            <a:custGeom>
              <a:avLst/>
              <a:gdLst>
                <a:gd name="T0" fmla="+- 0 15441 15441"/>
                <a:gd name="T1" fmla="*/ T0 w 151"/>
                <a:gd name="T2" fmla="+- 0 478 473"/>
                <a:gd name="T3" fmla="*/ 478 h 2140"/>
                <a:gd name="T4" fmla="+- 0 15479 15441"/>
                <a:gd name="T5" fmla="*/ T4 w 151"/>
                <a:gd name="T6" fmla="+- 0 476 473"/>
                <a:gd name="T7" fmla="*/ 476 h 2140"/>
                <a:gd name="T8" fmla="+- 0 15516 15441"/>
                <a:gd name="T9" fmla="*/ T8 w 151"/>
                <a:gd name="T10" fmla="+- 0 474 473"/>
                <a:gd name="T11" fmla="*/ 474 h 2140"/>
                <a:gd name="T12" fmla="+- 0 15554 15441"/>
                <a:gd name="T13" fmla="*/ T12 w 151"/>
                <a:gd name="T14" fmla="+- 0 473 473"/>
                <a:gd name="T15" fmla="*/ 473 h 2140"/>
                <a:gd name="T16" fmla="+- 0 15592 15441"/>
                <a:gd name="T17" fmla="*/ T16 w 151"/>
                <a:gd name="T18" fmla="+- 0 473 473"/>
                <a:gd name="T19" fmla="*/ 473 h 2140"/>
                <a:gd name="T20" fmla="+- 0 15592 15441"/>
                <a:gd name="T21" fmla="*/ T20 w 151"/>
                <a:gd name="T22" fmla="+- 0 2612 473"/>
                <a:gd name="T23" fmla="*/ 2612 h 2140"/>
                <a:gd name="T24" fmla="+- 0 15441 15441"/>
                <a:gd name="T25" fmla="*/ T24 w 151"/>
                <a:gd name="T26" fmla="+- 0 478 473"/>
                <a:gd name="T27" fmla="*/ 478 h 2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151" h="2140">
                  <a:moveTo>
                    <a:pt x="0" y="5"/>
                  </a:moveTo>
                  <a:lnTo>
                    <a:pt x="38" y="3"/>
                  </a:lnTo>
                  <a:lnTo>
                    <a:pt x="75" y="1"/>
                  </a:lnTo>
                  <a:lnTo>
                    <a:pt x="113" y="0"/>
                  </a:lnTo>
                  <a:lnTo>
                    <a:pt x="151" y="0"/>
                  </a:lnTo>
                  <a:lnTo>
                    <a:pt x="151" y="2139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921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B85850DB-A39F-8C48-396C-C7821CA40F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7" y="987"/>
              <a:ext cx="55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2075"/>
                </a:lnSpc>
              </a:pPr>
              <a:r>
                <a:rPr lang="pt-PT" sz="1850" b="1">
                  <a:solidFill>
                    <a:srgbClr val="40404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7%</a:t>
              </a:r>
              <a:endParaRPr lang="pt-BR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E4B7F7BE-FC2B-C8BD-071F-222FD6416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10" y="3758"/>
              <a:ext cx="76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2075"/>
                </a:lnSpc>
              </a:pPr>
              <a:r>
                <a:rPr lang="pt-PT" sz="1850" b="1">
                  <a:solidFill>
                    <a:srgbClr val="40404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86%</a:t>
              </a:r>
              <a:endParaRPr lang="pt-BR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120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Fernanda Moojen</dc:creator>
  <cp:lastModifiedBy>Elsa Helena</cp:lastModifiedBy>
  <cp:revision>36</cp:revision>
  <dcterms:created xsi:type="dcterms:W3CDTF">2016-06-05T16:50:25Z</dcterms:created>
  <dcterms:modified xsi:type="dcterms:W3CDTF">2023-11-01T14:16:05Z</dcterms:modified>
</cp:coreProperties>
</file>